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8" r:id="rId5"/>
    <p:sldId id="259" r:id="rId6"/>
    <p:sldId id="261" r:id="rId7"/>
    <p:sldId id="262" r:id="rId8"/>
    <p:sldId id="264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312"/>
    <a:srgbClr val="0066CC"/>
    <a:srgbClr val="C55A11"/>
    <a:srgbClr val="833C0B"/>
    <a:srgbClr val="F2F7FC"/>
    <a:srgbClr val="002C62"/>
    <a:srgbClr val="CC99FF"/>
    <a:srgbClr val="2156A4"/>
    <a:srgbClr val="3366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81352" autoAdjust="0"/>
  </p:normalViewPr>
  <p:slideViewPr>
    <p:cSldViewPr snapToGrid="0">
      <p:cViewPr varScale="1">
        <p:scale>
          <a:sx n="70" d="100"/>
          <a:sy n="70" d="100"/>
        </p:scale>
        <p:origin x="13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6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8C1F-FE6B-45EF-B585-0902C26D0E5F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E66A-22D1-4F83-A2AF-361982848D54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CA1A-AACA-43F6-BCEC-C59361F3BE83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8CA34-B47D-40C4-ABC0-18B01092FAB2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DC28-4E5F-4ECA-AD29-A1248C380973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883B-4E84-433D-9BAE-CE107EBE2E62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437A-B147-4471-8E40-6B432589D3C0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5CCC-71C9-4199-82A3-82DA01683BDB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7B19-E858-4833-BEC6-714582D0D01D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35F6-D677-44B8-916C-EEFFAA9B06DB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5196-8C0C-4F72-B77F-1A66668E90D3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F671E-E26C-4B33-9818-BCF7D78D5D13}" type="datetime1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ccess.thecvf.com/content_cvpr_2018/html/Lan_FFNet_Video_Fast-Forwarding_CVPR_2018_paper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4907" y="5004758"/>
            <a:ext cx="4789754" cy="959759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B815133 </a:t>
            </a:r>
            <a:r>
              <a:rPr lang="ko-KR" altLang="en-US" b="1" dirty="0">
                <a:solidFill>
                  <a:srgbClr val="002C62"/>
                </a:solidFill>
              </a:rPr>
              <a:t>이성현 전자전기공학부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0752"/>
            <a:ext cx="1189445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device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  </a:t>
            </a:r>
            <a:endParaRPr lang="ko-KR" altLang="en-US" sz="44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542952" y="5004758"/>
            <a:ext cx="45719" cy="423276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946784" y="1666695"/>
            <a:ext cx="2096536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b="1" dirty="0">
                <a:solidFill>
                  <a:srgbClr val="002C6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b="1" dirty="0">
              <a:solidFill>
                <a:srgbClr val="002C6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29EA1-47B0-428F-6BD6-B68ADD8C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On iPhone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F2C7C-6D92-277F-617A-8EAF8F9B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6FF93-9B6D-0E5D-C27F-599060A4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572" y="1656582"/>
            <a:ext cx="3511861" cy="4614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C6B508-E8EA-96AE-AC61-DC22C5C5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91" y="1948309"/>
            <a:ext cx="4885509" cy="231317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A1185A7-927C-5A8F-08C1-DBDA7537B8F7}"/>
              </a:ext>
            </a:extLst>
          </p:cNvPr>
          <p:cNvSpPr txBox="1">
            <a:spLocks/>
          </p:cNvSpPr>
          <p:nvPr/>
        </p:nvSpPr>
        <p:spPr>
          <a:xfrm>
            <a:off x="1137272" y="1261148"/>
            <a:ext cx="5876592" cy="687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C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Segmentation Demo with DETR</a:t>
            </a:r>
          </a:p>
          <a:p>
            <a:r>
              <a:rPr lang="en-US" altLang="ko-KR" sz="1000" dirty="0"/>
              <a:t>Paper: </a:t>
            </a:r>
            <a:r>
              <a:rPr lang="en-US" altLang="ko-KR" sz="1000" i="1" dirty="0"/>
              <a:t>End-to-End Object Detection with Transformers</a:t>
            </a:r>
            <a:endParaRPr lang="ko-KR" altLang="en-US" sz="2000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4F3193-87CA-8D81-77BD-E3A2F677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61" y="4559261"/>
            <a:ext cx="4885509" cy="171185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7AC6663-C7F1-3E1B-5C43-F14B24858C2E}"/>
              </a:ext>
            </a:extLst>
          </p:cNvPr>
          <p:cNvSpPr txBox="1">
            <a:spLocks/>
          </p:cNvSpPr>
          <p:nvPr/>
        </p:nvSpPr>
        <p:spPr>
          <a:xfrm>
            <a:off x="7740571" y="1167234"/>
            <a:ext cx="3511861" cy="687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C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/>
              <a:t>model in iOS app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385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D7DC3-A84E-9902-0D9C-1643307C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50583-AB68-63A3-3237-186960C4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On iPhone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F4A2E-EBC6-A0A7-774C-C96326ED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111A6-1249-6091-A986-DCDD54DD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27"/>
          <a:stretch/>
        </p:blipFill>
        <p:spPr>
          <a:xfrm>
            <a:off x="9354155" y="1906616"/>
            <a:ext cx="1962794" cy="4034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095FBE-3D43-3F2D-46BF-F116980A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27"/>
          <a:stretch/>
        </p:blipFill>
        <p:spPr>
          <a:xfrm>
            <a:off x="7545574" y="1890181"/>
            <a:ext cx="1962794" cy="4034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6DE36A-C7FB-96B3-BF09-2A19D2ED7A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58"/>
          <a:stretch/>
        </p:blipFill>
        <p:spPr>
          <a:xfrm>
            <a:off x="5769171" y="1884478"/>
            <a:ext cx="1962794" cy="40455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A548AB-D4AD-F6B9-C4D7-FF5A54383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737"/>
          <a:stretch/>
        </p:blipFill>
        <p:spPr>
          <a:xfrm>
            <a:off x="1536840" y="1897868"/>
            <a:ext cx="1962000" cy="4002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96B185-D659-C5B3-53B4-0C3D7627D6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06"/>
          <a:stretch/>
        </p:blipFill>
        <p:spPr>
          <a:xfrm>
            <a:off x="3343296" y="1865969"/>
            <a:ext cx="1965600" cy="4049315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10B5937D-9A13-3E67-E294-507E6D650406}"/>
              </a:ext>
            </a:extLst>
          </p:cNvPr>
          <p:cNvSpPr txBox="1">
            <a:spLocks/>
          </p:cNvSpPr>
          <p:nvPr/>
        </p:nvSpPr>
        <p:spPr>
          <a:xfrm>
            <a:off x="2755050" y="1319684"/>
            <a:ext cx="3005039" cy="687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C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Image 1 </a:t>
            </a:r>
            <a:endParaRPr lang="ko-KR" altLang="en-US" sz="2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25607C6-361B-6DE8-C9FA-5362C2B8CBEB}"/>
              </a:ext>
            </a:extLst>
          </p:cNvPr>
          <p:cNvSpPr txBox="1">
            <a:spLocks/>
          </p:cNvSpPr>
          <p:nvPr/>
        </p:nvSpPr>
        <p:spPr>
          <a:xfrm>
            <a:off x="7851635" y="1326738"/>
            <a:ext cx="3005039" cy="687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C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Image 2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DF6232-BC88-8531-2D62-34FC73001523}"/>
              </a:ext>
            </a:extLst>
          </p:cNvPr>
          <p:cNvSpPr txBox="1">
            <a:spLocks/>
          </p:cNvSpPr>
          <p:nvPr/>
        </p:nvSpPr>
        <p:spPr>
          <a:xfrm>
            <a:off x="1192696" y="840007"/>
            <a:ext cx="3005039" cy="687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C6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3215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8514D-04FA-2014-94EB-16C13A1F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28DD5-99B0-A37C-D260-374ED403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265B3-9C00-C365-18B0-ECBE711B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522" y="1563171"/>
            <a:ext cx="8285018" cy="4484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Samsung</a:t>
            </a:r>
          </a:p>
          <a:p>
            <a:r>
              <a:rPr lang="ko-KR" altLang="en-US" sz="1800" dirty="0"/>
              <a:t>나만의 간단한 </a:t>
            </a:r>
            <a:r>
              <a:rPr lang="en-US" altLang="ko-KR" sz="1800" dirty="0" err="1"/>
              <a:t>pytorch</a:t>
            </a:r>
            <a:r>
              <a:rPr lang="en-US" altLang="ko-KR" sz="1800" dirty="0"/>
              <a:t> </a:t>
            </a:r>
            <a:r>
              <a:rPr lang="ko-KR" altLang="en-US" sz="1800" dirty="0"/>
              <a:t>모델을 만들고 </a:t>
            </a:r>
            <a:r>
              <a:rPr lang="en-US" altLang="ko-KR" sz="1800" dirty="0" err="1"/>
              <a:t>TFLite</a:t>
            </a:r>
            <a:r>
              <a:rPr lang="en-US" altLang="ko-KR" sz="1800" dirty="0"/>
              <a:t> </a:t>
            </a:r>
            <a:r>
              <a:rPr lang="ko-KR" altLang="en-US" sz="1800" dirty="0"/>
              <a:t>모델로 변환한다</a:t>
            </a:r>
            <a:endParaRPr lang="en-US" altLang="ko-KR" sz="1800" dirty="0"/>
          </a:p>
          <a:p>
            <a:r>
              <a:rPr lang="en-US" altLang="ko-KR" sz="1800" dirty="0"/>
              <a:t>Qualcomm AI hub</a:t>
            </a:r>
            <a:r>
              <a:rPr lang="ko-KR" altLang="en-US" sz="1800" dirty="0"/>
              <a:t>를 이용해서 </a:t>
            </a:r>
            <a:r>
              <a:rPr lang="en-US" altLang="ko-KR" sz="1800" dirty="0"/>
              <a:t>Galaxy S23</a:t>
            </a:r>
            <a:r>
              <a:rPr lang="ko-KR" altLang="en-US" sz="1800" dirty="0"/>
              <a:t>에서 실행하고 성능을 측정한다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Android studio</a:t>
            </a:r>
            <a:r>
              <a:rPr lang="ko-KR" altLang="en-US" sz="1800" dirty="0"/>
              <a:t>를 이용해서 나만의 </a:t>
            </a:r>
            <a:r>
              <a:rPr lang="en-US" altLang="ko-KR" sz="1800" dirty="0"/>
              <a:t>application</a:t>
            </a:r>
            <a:r>
              <a:rPr lang="ko-KR" altLang="en-US" sz="1800" dirty="0"/>
              <a:t>를 만든다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나중에 이것을 통해서 </a:t>
            </a:r>
            <a:r>
              <a:rPr lang="en-US" altLang="ko-KR" sz="1800" dirty="0"/>
              <a:t>SAM</a:t>
            </a:r>
            <a:r>
              <a:rPr lang="ko-KR" altLang="en-US" sz="1800" dirty="0"/>
              <a:t>의 다양한 모델을 핸드폰에 실행하겠다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iPhone</a:t>
            </a:r>
          </a:p>
          <a:p>
            <a:r>
              <a:rPr lang="en-US" altLang="ko-KR" sz="1800" dirty="0"/>
              <a:t>Sota</a:t>
            </a:r>
            <a:r>
              <a:rPr lang="ko-KR" altLang="en-US" sz="1800" dirty="0"/>
              <a:t>인 </a:t>
            </a:r>
            <a:r>
              <a:rPr lang="en-US" altLang="ko-KR" sz="1800" dirty="0" err="1"/>
              <a:t>EdgeSAM</a:t>
            </a:r>
            <a:r>
              <a:rPr lang="en-US" altLang="ko-KR" sz="1800" dirty="0"/>
              <a:t> </a:t>
            </a:r>
            <a:r>
              <a:rPr lang="ko-KR" altLang="en-US" sz="1800" dirty="0"/>
              <a:t>모델 </a:t>
            </a:r>
            <a:r>
              <a:rPr lang="en-US" altLang="ko-KR" sz="1800" dirty="0"/>
              <a:t>image segmentation</a:t>
            </a:r>
            <a:r>
              <a:rPr lang="ko-KR" altLang="en-US" sz="1800" dirty="0"/>
              <a:t> 데모</a:t>
            </a:r>
            <a:endParaRPr lang="en-US" altLang="ko-KR" sz="4400" dirty="0"/>
          </a:p>
          <a:p>
            <a:pPr lvl="1"/>
            <a:r>
              <a:rPr lang="en-US" altLang="ko-KR" sz="1400" dirty="0"/>
              <a:t>Paper: </a:t>
            </a:r>
            <a:r>
              <a:rPr lang="en-US" altLang="ko-KR" sz="1400" i="1" dirty="0" err="1"/>
              <a:t>EdgeSAM</a:t>
            </a:r>
            <a:r>
              <a:rPr lang="en-US" altLang="ko-KR" sz="1400" i="1" dirty="0"/>
              <a:t>: Prompt-In-the-Loop Distillation for On-Device Deployment of SAM</a:t>
            </a:r>
          </a:p>
          <a:p>
            <a:endParaRPr lang="en-US" altLang="ko-KR" sz="1800" dirty="0"/>
          </a:p>
          <a:p>
            <a:r>
              <a:rPr lang="en-US" altLang="ko-KR" sz="1800" dirty="0"/>
              <a:t>SAM Encoder </a:t>
            </a:r>
            <a:r>
              <a:rPr lang="ko-KR" altLang="en-US" sz="1800" dirty="0"/>
              <a:t>부분에 다양한 </a:t>
            </a:r>
            <a:r>
              <a:rPr lang="en-US" altLang="ko-KR" sz="1800" dirty="0" err="1"/>
              <a:t>ViT</a:t>
            </a:r>
            <a:r>
              <a:rPr lang="ko-KR" altLang="en-US" sz="1800" dirty="0"/>
              <a:t> 또는 </a:t>
            </a:r>
            <a:r>
              <a:rPr lang="en-US" altLang="ko-KR" sz="1800" dirty="0"/>
              <a:t>CNN</a:t>
            </a:r>
            <a:r>
              <a:rPr lang="ko-KR" altLang="en-US" sz="1800" dirty="0"/>
              <a:t>으로 교체해보면서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 속도 등의 성능 비교 </a:t>
            </a:r>
            <a:endParaRPr lang="ko-KR" altLang="en-US" sz="1400" dirty="0"/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C13D11-1DAA-A93B-9A1E-8E673D40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BBA32-05B0-07D7-5647-D6836C73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BA91AE-B303-D8EF-6EA6-3B2EAA43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4A48257-A45E-D1E7-0A26-D6B73292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7517"/>
          </a:xfrm>
        </p:spPr>
        <p:txBody>
          <a:bodyPr>
            <a:normAutofit/>
          </a:bodyPr>
          <a:lstStyle/>
          <a:p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Lucida Grande"/>
              </a:rPr>
              <a:t>RepViT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Lucida Grande"/>
              </a:rPr>
              <a:t>: Revisiting Mobile CNN From </a:t>
            </a:r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Lucida Grande"/>
              </a:rPr>
              <a:t>ViT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Lucida Grande"/>
              </a:rPr>
              <a:t> Perspective , 2024</a:t>
            </a:r>
          </a:p>
          <a:p>
            <a:pPr lvl="1"/>
            <a:r>
              <a:rPr lang="en-US" altLang="ko-KR" sz="1200" b="1" i="0" dirty="0">
                <a:solidFill>
                  <a:srgbClr val="000000"/>
                </a:solidFill>
                <a:effectLst/>
                <a:latin typeface="Lucida Grande"/>
              </a:rPr>
              <a:t>https://arxiv.org/abs/2307.09283</a:t>
            </a:r>
          </a:p>
          <a:p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FFNet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Video Fast-Forwarding via Reinforcement Learning , 2018</a:t>
            </a:r>
          </a:p>
          <a:p>
            <a:pPr lvl="1"/>
            <a:r>
              <a:rPr lang="en-US" altLang="ko-KR" sz="1200" b="1" i="0" dirty="0">
                <a:solidFill>
                  <a:srgbClr val="000000"/>
                </a:solidFill>
                <a:effectLst/>
                <a:latin typeface="Lucida Grande"/>
                <a:hlinkClick r:id="rId2"/>
              </a:rPr>
              <a:t>https://openaccess.thecvf.com/content_cvpr_2018/html/Lan_FFNet_Video_Fast-Forwarding_CVPR_2018_paper.html</a:t>
            </a:r>
            <a:endParaRPr lang="en-US" altLang="ko-KR" sz="1200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ko-KR" sz="1600" b="1" dirty="0" err="1"/>
              <a:t>EdgeSAM</a:t>
            </a:r>
            <a:r>
              <a:rPr lang="en-US" altLang="ko-KR" sz="1600" b="1" dirty="0"/>
              <a:t> </a:t>
            </a:r>
          </a:p>
          <a:p>
            <a:pPr lvl="1"/>
            <a:r>
              <a:rPr lang="en-US" altLang="ko-KR" sz="1200" dirty="0"/>
              <a:t>Paper: </a:t>
            </a:r>
            <a:r>
              <a:rPr lang="en-US" altLang="ko-KR" sz="1200" i="1" dirty="0" err="1"/>
              <a:t>EdgeSAM</a:t>
            </a:r>
            <a:r>
              <a:rPr lang="en-US" altLang="ko-KR" sz="1200" i="1" dirty="0"/>
              <a:t>: Prompt-In-the-Loop Distillation for On-Device Deployment of SAM</a:t>
            </a:r>
          </a:p>
          <a:p>
            <a:endParaRPr lang="en-US" altLang="ko-KR" sz="1600" dirty="0"/>
          </a:p>
          <a:p>
            <a:endParaRPr lang="en-US" altLang="ko-KR" sz="16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880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D445F-81EA-E6A8-1BD7-306DA9BD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Qualcomm AI Hub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3FA0E-6AEC-411F-B761-69F6D1EC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5EAC58-8AA4-7C0D-E26A-ABF730C8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05" y="863604"/>
            <a:ext cx="10058693" cy="4117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EDE6B-2963-EDBC-2BAB-08FF5987EB58}"/>
              </a:ext>
            </a:extLst>
          </p:cNvPr>
          <p:cNvSpPr txBox="1"/>
          <p:nvPr/>
        </p:nvSpPr>
        <p:spPr>
          <a:xfrm>
            <a:off x="477982" y="5299364"/>
            <a:ext cx="9933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허브에는 </a:t>
            </a:r>
            <a:r>
              <a:rPr lang="en-US" altLang="ko-KR" sz="1600" dirty="0"/>
              <a:t>Mobile, Compute, IoT</a:t>
            </a:r>
            <a:r>
              <a:rPr lang="ko-KR" altLang="en-US" sz="1600" dirty="0"/>
              <a:t>등에 적용되는 다양한 </a:t>
            </a:r>
            <a:r>
              <a:rPr lang="ko-KR" altLang="en-US" sz="1600" dirty="0" err="1"/>
              <a:t>스냅드래곤</a:t>
            </a:r>
            <a:r>
              <a:rPr lang="ko-KR" altLang="en-US" sz="1600" dirty="0"/>
              <a:t> 플랫폼에 최적화된 </a:t>
            </a:r>
            <a:r>
              <a:rPr lang="en-US" altLang="ko-KR" sz="1600" dirty="0"/>
              <a:t>100</a:t>
            </a:r>
            <a:r>
              <a:rPr lang="ko-KR" altLang="en-US" sz="1600" dirty="0"/>
              <a:t>여 개 이상의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모델이 등록되어 있어서 목적에 맞는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모델을</a:t>
            </a:r>
            <a:r>
              <a:rPr lang="en-US" altLang="ko-KR" sz="1600" dirty="0"/>
              <a:t>, </a:t>
            </a:r>
            <a:r>
              <a:rPr lang="ko-KR" altLang="en-US" sz="1600" dirty="0"/>
              <a:t>적용하고자 하는 기기에 맞춰 다운로드한다</a:t>
            </a:r>
            <a:r>
              <a:rPr lang="en-US" altLang="ko-KR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원하는 모델을 찾지 못할 경우</a:t>
            </a:r>
            <a:r>
              <a:rPr lang="en-US" altLang="ko-KR" sz="1600" dirty="0"/>
              <a:t>, Pre-Trained AI </a:t>
            </a:r>
            <a:r>
              <a:rPr lang="ko-KR" altLang="en-US" sz="1600" dirty="0"/>
              <a:t>모델을 원하시는 </a:t>
            </a:r>
            <a:r>
              <a:rPr lang="ko-KR" altLang="en-US" sz="1600" dirty="0" err="1"/>
              <a:t>퀄컴</a:t>
            </a:r>
            <a:r>
              <a:rPr lang="ko-KR" altLang="en-US" sz="1600" dirty="0"/>
              <a:t> 플랫폼에 맞게 </a:t>
            </a:r>
            <a:r>
              <a:rPr lang="en-US" altLang="ko-KR" sz="1600" dirty="0"/>
              <a:t>Compile, Profiling, Inferencing</a:t>
            </a:r>
            <a:r>
              <a:rPr lang="ko-KR" altLang="en-US" sz="1600" dirty="0"/>
              <a:t>을 하는 기능을 제공한다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144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D1DF-89F2-09ED-CFD6-99F34A9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Qualcomm AI Hub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DC030-64D5-1F74-A4ED-97134C4D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28963-73A3-778A-298C-E0213267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" y="1053828"/>
            <a:ext cx="6566063" cy="4060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1DA5D-9458-1FDD-D1D8-B1259B1F1F6E}"/>
              </a:ext>
            </a:extLst>
          </p:cNvPr>
          <p:cNvSpPr txBox="1"/>
          <p:nvPr/>
        </p:nvSpPr>
        <p:spPr>
          <a:xfrm>
            <a:off x="81259" y="5134790"/>
            <a:ext cx="1038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AI</a:t>
            </a:r>
            <a:r>
              <a:rPr lang="ko-KR" altLang="en-US" sz="1600" dirty="0"/>
              <a:t>허브를 활용하면 </a:t>
            </a:r>
            <a:r>
              <a:rPr lang="en-US" altLang="ko-KR" sz="1600" dirty="0"/>
              <a:t>AI </a:t>
            </a:r>
            <a:r>
              <a:rPr lang="ko-KR" altLang="en-US" sz="1600" dirty="0"/>
              <a:t>앱을 제가 원하는 기기에서 어떻게 잘 동작하게 할 수 있는지 확인할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FEC86-8398-5C1A-C347-FA7430AC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21" y="1132609"/>
            <a:ext cx="5518541" cy="31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C3C02-8020-0825-F789-49896DD7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E9280-606E-9E3C-6700-71B440FE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D8C7A-BDF4-C25D-4626-4B5809A9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9" y="863604"/>
            <a:ext cx="5743141" cy="2014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B5CB2-39A4-00F9-8B12-71335DE84815}"/>
              </a:ext>
            </a:extLst>
          </p:cNvPr>
          <p:cNvSpPr txBox="1"/>
          <p:nvPr/>
        </p:nvSpPr>
        <p:spPr>
          <a:xfrm>
            <a:off x="6181270" y="1534660"/>
            <a:ext cx="36377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en-US" altLang="ko-KR" sz="1600" dirty="0"/>
              <a:t>Compile”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</a:t>
            </a:r>
            <a:r>
              <a:rPr lang="ko-KR" altLang="en-US" sz="1600" dirty="0"/>
              <a:t>모델을 특정 장치</a:t>
            </a:r>
            <a:r>
              <a:rPr lang="en-US" altLang="ko-KR" sz="1600" dirty="0"/>
              <a:t>(Samsung Galaxy S23)</a:t>
            </a:r>
            <a:r>
              <a:rPr lang="ko-KR" altLang="en-US" sz="1600" dirty="0"/>
              <a:t>에서 실행할 수 있도록 </a:t>
            </a:r>
            <a:r>
              <a:rPr lang="en-US" altLang="ko-KR" sz="1600" dirty="0" err="1"/>
              <a:t>TFLite</a:t>
            </a:r>
            <a:r>
              <a:rPr lang="en-US" altLang="ko-KR" sz="1600" dirty="0"/>
              <a:t> </a:t>
            </a:r>
            <a:r>
              <a:rPr lang="ko-KR" altLang="en-US" sz="1600" dirty="0"/>
              <a:t>모델로 변환하는 과정이다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E152D4-447D-E55A-D3C4-9556F31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9" y="2870197"/>
            <a:ext cx="9357198" cy="39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2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B17B5-24EA-3A41-F437-CA8AA0C5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Profile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D0F9A-ED4F-CFC6-8EFE-B864F776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A6C73-F5F9-A5E5-709E-3709CEA0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" y="863604"/>
            <a:ext cx="6090165" cy="1775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68EB7-0B62-AA73-47D2-B0CE22DA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2" y="2639290"/>
            <a:ext cx="9028421" cy="4218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ABD0A-217D-AF42-4194-10B617B4FC26}"/>
              </a:ext>
            </a:extLst>
          </p:cNvPr>
          <p:cNvSpPr txBox="1"/>
          <p:nvPr/>
        </p:nvSpPr>
        <p:spPr>
          <a:xfrm>
            <a:off x="6260717" y="1751447"/>
            <a:ext cx="412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“Profile”</a:t>
            </a:r>
            <a:r>
              <a:rPr lang="ko-KR" altLang="en-US" sz="1600" dirty="0"/>
              <a:t>은 변환된 모델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TFLite</a:t>
            </a:r>
            <a:r>
              <a:rPr lang="en-US" altLang="ko-KR" sz="1600" dirty="0"/>
              <a:t>)</a:t>
            </a:r>
            <a:r>
              <a:rPr lang="ko-KR" altLang="en-US" sz="1600" dirty="0"/>
              <a:t>의 성능을 실제 디바이스에서 측정하는 과정이다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9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2A7A7-03CB-6885-EF25-433B1C10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B4C7C6-2F05-2CB5-17E2-DFC8638C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91F93-36FF-D9CA-ED11-E2B403CE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" y="863603"/>
            <a:ext cx="5889539" cy="2690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969026-C14A-F295-51DB-DDA8EE9A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1" y="3553689"/>
            <a:ext cx="9382855" cy="3304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B0B2C-B9AD-D31E-1D1A-A9B7C81BFFD2}"/>
              </a:ext>
            </a:extLst>
          </p:cNvPr>
          <p:cNvSpPr txBox="1"/>
          <p:nvPr/>
        </p:nvSpPr>
        <p:spPr>
          <a:xfrm>
            <a:off x="6096000" y="2208646"/>
            <a:ext cx="300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“Inference”</a:t>
            </a:r>
            <a:r>
              <a:rPr lang="ko-KR" altLang="en-US" sz="1600" dirty="0"/>
              <a:t>는 실제 입력 데이터를 사용하여 </a:t>
            </a:r>
            <a:r>
              <a:rPr lang="en-US" altLang="ko-KR" sz="1600" dirty="0"/>
              <a:t>Galaxy S23</a:t>
            </a:r>
            <a:r>
              <a:rPr lang="ko-KR" altLang="en-US" sz="1600" dirty="0"/>
              <a:t>에서 모델 실행 및 결과 출력 </a:t>
            </a:r>
          </a:p>
        </p:txBody>
      </p:sp>
    </p:spTree>
    <p:extLst>
      <p:ext uri="{BB962C8B-B14F-4D97-AF65-F5344CB8AC3E}">
        <p14:creationId xmlns:p14="http://schemas.microsoft.com/office/powerpoint/2010/main" val="345517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FD5CD-7666-DF45-B13B-39F35AB5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84E9E-4E5D-F7B5-BAC8-E8C32502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05915-FD9C-A4EB-F189-446EEF20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5" y="975657"/>
            <a:ext cx="10511295" cy="5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C2598-3195-F6BE-F348-FF2AD29B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25E12-BFC9-CE0B-1E5D-8C4BA6C1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E31E2-DB00-977C-9713-3077B52C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" y="863604"/>
            <a:ext cx="10963739" cy="54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와이드스크린</PresentationFormat>
  <Paragraphs>58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Lucida Grande</vt:lpstr>
      <vt:lpstr>맑은 고딕</vt:lpstr>
      <vt:lpstr>Arial</vt:lpstr>
      <vt:lpstr>Open Sans</vt:lpstr>
      <vt:lpstr>Office 테마</vt:lpstr>
      <vt:lpstr>On device AI  </vt:lpstr>
      <vt:lpstr>Reference</vt:lpstr>
      <vt:lpstr>Qualcomm AI Hub</vt:lpstr>
      <vt:lpstr>Qualcomm AI Hub</vt:lpstr>
      <vt:lpstr>Compile</vt:lpstr>
      <vt:lpstr>Profile</vt:lpstr>
      <vt:lpstr>Inference</vt:lpstr>
      <vt:lpstr>App </vt:lpstr>
      <vt:lpstr>Demo</vt:lpstr>
      <vt:lpstr>On iPhone  </vt:lpstr>
      <vt:lpstr>On iPhone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sunghyun lee</cp:lastModifiedBy>
  <cp:revision>1404</cp:revision>
  <dcterms:created xsi:type="dcterms:W3CDTF">2023-03-06T16:32:37Z</dcterms:created>
  <dcterms:modified xsi:type="dcterms:W3CDTF">2025-02-04T07:55:38Z</dcterms:modified>
</cp:coreProperties>
</file>